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284" r:id="rId4"/>
    <p:sldId id="298" r:id="rId5"/>
    <p:sldId id="277" r:id="rId6"/>
    <p:sldId id="297" r:id="rId7"/>
    <p:sldId id="282" r:id="rId8"/>
    <p:sldId id="289" r:id="rId9"/>
    <p:sldId id="292" r:id="rId10"/>
    <p:sldId id="293" r:id="rId11"/>
    <p:sldId id="295" r:id="rId12"/>
    <p:sldId id="294" r:id="rId13"/>
    <p:sldId id="296" r:id="rId14"/>
    <p:sldId id="283" r:id="rId15"/>
    <p:sldId id="258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70" r:id="rId26"/>
    <p:sldId id="271" r:id="rId27"/>
    <p:sldId id="272" r:id="rId28"/>
    <p:sldId id="273" r:id="rId29"/>
    <p:sldId id="274" r:id="rId30"/>
    <p:sldId id="275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Презентация к открытому уроку русского языка в 4 классе  МБОУ «СОШ №12 </a:t>
            </a:r>
            <a:br>
              <a:rPr lang="ru-RU" sz="3600" dirty="0" smtClean="0"/>
            </a:br>
            <a:r>
              <a:rPr lang="ru-RU" sz="3600" dirty="0" smtClean="0"/>
              <a:t>им. С.Н.Перекальского» по </a:t>
            </a:r>
            <a:r>
              <a:rPr lang="ru-RU" sz="3600" dirty="0" smtClean="0"/>
              <a:t>теме: </a:t>
            </a:r>
            <a:r>
              <a:rPr lang="ru-RU" sz="3600" b="1" dirty="0" smtClean="0"/>
              <a:t>«Совершенствование знаний по теме</a:t>
            </a:r>
            <a:br>
              <a:rPr lang="ru-RU" sz="3600" b="1" dirty="0" smtClean="0"/>
            </a:br>
            <a:r>
              <a:rPr lang="ru-RU" sz="3600" b="1" dirty="0" smtClean="0"/>
              <a:t> «Имя прилагательное»</a:t>
            </a:r>
            <a:br>
              <a:rPr lang="ru-RU" sz="36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Подготовил: </a:t>
            </a:r>
            <a:br>
              <a:rPr lang="ru-RU" sz="3600" dirty="0" smtClean="0"/>
            </a:br>
            <a:r>
              <a:rPr lang="ru-RU" sz="3600" dirty="0" smtClean="0"/>
              <a:t>учитель высшей категории:</a:t>
            </a:r>
            <a:br>
              <a:rPr lang="ru-RU" sz="3600" dirty="0" smtClean="0"/>
            </a:br>
            <a:r>
              <a:rPr lang="ru-RU" sz="3600" dirty="0" smtClean="0"/>
              <a:t> Собина Светлана Александровна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72box.ru/uploads/obv/2013-01/3572_f17i083apngc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80728"/>
            <a:ext cx="6480720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b="1" dirty="0" smtClean="0"/>
              <a:t>ЖЕ,      ИН,     НЕР</a:t>
            </a:r>
            <a:br>
              <a:rPr lang="ru-RU" sz="7300" b="1" dirty="0" smtClean="0"/>
            </a:br>
            <a:r>
              <a:rPr lang="ru-RU" sz="6700" b="1" dirty="0" smtClean="0"/>
              <a:t/>
            </a:r>
            <a:br>
              <a:rPr lang="ru-RU" sz="6700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7300" b="1" dirty="0" smtClean="0"/>
              <a:t>ЧИ,     У,     ТЕЛЬ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user\Pictures\фото Светы\Дети и я\школа\школа 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771"/>
            <a:ext cx="9144000" cy="6102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376264"/>
          </a:xfrm>
        </p:spPr>
        <p:txBody>
          <a:bodyPr>
            <a:normAutofit/>
          </a:bodyPr>
          <a:lstStyle/>
          <a:p>
            <a:r>
              <a:rPr lang="ru-RU" sz="7200" b="1" smtClean="0"/>
              <a:t>А </a:t>
            </a:r>
            <a:r>
              <a:rPr lang="ru-RU" sz="7200" b="1" smtClean="0">
                <a:solidFill>
                  <a:srgbClr val="FF0000"/>
                </a:solidFill>
              </a:rPr>
              <a:t>К К </a:t>
            </a:r>
            <a:r>
              <a:rPr lang="ru-RU" sz="7200" b="1" smtClean="0"/>
              <a:t>У Р А Т Н Ы Й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3096344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Д </a:t>
            </a:r>
            <a:r>
              <a:rPr lang="ru-RU" sz="9600" b="1" dirty="0" smtClean="0">
                <a:solidFill>
                  <a:srgbClr val="FF0000"/>
                </a:solidFill>
              </a:rPr>
              <a:t>О</a:t>
            </a:r>
            <a:r>
              <a:rPr lang="ru-RU" sz="9600" b="1" dirty="0" smtClean="0"/>
              <a:t> Р О Г А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00466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……     ДОРОГА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im5-tub-ru.yandex.net/i?id=480287903-6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  </a:t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r>
              <a:rPr lang="ru-RU" sz="4000" dirty="0" smtClean="0"/>
              <a:t>ГОРНАЯ    Д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5-tub-ru.yandex.net/i?id=480287903-6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……  ДОРОГА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0-tub-ru.yandex.net/i?id=503299506-60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45" r="4545"/>
          <a:stretch>
            <a:fillRect/>
          </a:stretch>
        </p:blipFill>
        <p:spPr bwMode="auto">
          <a:xfrm>
            <a:off x="1835150" y="549275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 АВТОМОБИЛЬНАЯ   ДОРОГА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303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im0-tub-ru.yandex.net/i?id=503299506-60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545" r="454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 ……   Д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pictures.4ever.eu/data/674xX/transportation/trains/%5Bpictures.4ever.eu%5D%20train,%20trees,%20clouds%201701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" r="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4162474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СЛОВАРНЫЕ  СЛОВА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ЖЕЛЕЗНАЯ     Д</a:t>
            </a:r>
            <a:r>
              <a:rPr lang="ru-RU" sz="4000" dirty="0" smtClean="0">
                <a:solidFill>
                  <a:srgbClr val="FF0000"/>
                </a:solidFill>
              </a:rPr>
              <a:t>О</a:t>
            </a:r>
            <a:r>
              <a:rPr lang="ru-RU" sz="4000" dirty="0" smtClean="0"/>
              <a:t>РОГА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://pictures.4ever.eu/data/674xX/transportation/trains/%5Bpictures.4ever.eu%5D%20train,%20trees,%20clouds%2017010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9" r="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………     ДОРОГА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4-tub-ru.yandex.net/i?id=137249873-46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148680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ВОДНАЯ    Д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4-tub-ru.yandex.net/i?id=137249873-46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…….     ДОРОГА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1-tub-ru.yandex.net/i?id=56123130-5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ЛЕСНАЯ  Д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im1-tub-ru.yandex.net/i?id=56123130-5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…….   ДОРОГА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http://im5-tub-ru.yandex.net/i?id=13113524-47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292696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ЗИМНЯЯ   Д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8" descr="http://im5-tub-ru.yandex.net/i?id=13113524-47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…….     ДОРОГА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im2-tub-ru.yandex.net/i?id=180350644-0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ОПАСНАЯ  Д</a:t>
            </a:r>
            <a:r>
              <a:rPr lang="ru-RU" sz="3600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РОГА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http://im2-tub-ru.yandex.net/i?id=180350644-01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364704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</a:t>
            </a:r>
            <a:r>
              <a:rPr lang="ru-RU" sz="4800" dirty="0" err="1" smtClean="0"/>
              <a:t>Дорожн</a:t>
            </a:r>
            <a:r>
              <a:rPr lang="ru-RU" sz="4800" dirty="0" smtClean="0"/>
              <a:t>..     знак 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725144"/>
            <a:ext cx="5486400" cy="864096"/>
          </a:xfrm>
        </p:spPr>
        <p:txBody>
          <a:bodyPr/>
          <a:lstStyle/>
          <a:p>
            <a:endParaRPr lang="ru-RU" b="1" dirty="0"/>
          </a:p>
        </p:txBody>
      </p:sp>
      <p:pic>
        <p:nvPicPr>
          <p:cNvPr id="2050" name="Picture 2" descr="http://content.foto.mail.ru/mail/volha.k/_answers/i-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9269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40968"/>
            <a:ext cx="8229600" cy="1440160"/>
          </a:xfrm>
        </p:spPr>
        <p:txBody>
          <a:bodyPr>
            <a:normAutofit/>
          </a:bodyPr>
          <a:lstStyle/>
          <a:p>
            <a:r>
              <a:rPr lang="ru-RU" sz="7200" b="1" dirty="0" smtClean="0"/>
              <a:t>_   _   _   _  К И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437112"/>
            <a:ext cx="5486400" cy="1368152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Дорожн</a:t>
            </a:r>
            <a:r>
              <a:rPr lang="ru-RU" sz="4400" dirty="0" smtClean="0"/>
              <a:t>..   движение</a:t>
            </a:r>
            <a:endParaRPr lang="ru-RU" sz="4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229200"/>
            <a:ext cx="5486400" cy="72008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moi-portal.ru/uploads/images/00/00/02/2012/08/31/9e9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5472608" cy="437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69160"/>
            <a:ext cx="5486400" cy="1080120"/>
          </a:xfrm>
        </p:spPr>
        <p:txBody>
          <a:bodyPr>
            <a:noAutofit/>
          </a:bodyPr>
          <a:lstStyle/>
          <a:p>
            <a:r>
              <a:rPr lang="ru-RU" sz="4800" dirty="0" err="1" smtClean="0"/>
              <a:t>Дорожн</a:t>
            </a:r>
            <a:r>
              <a:rPr lang="ru-RU" sz="4800" dirty="0" smtClean="0"/>
              <a:t>..   сумка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013176"/>
            <a:ext cx="5486400" cy="1159024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4034" name="Picture 2" descr="http://im6-tub-ru.yandex.net/i?id=319780850-28-72&amp;n=21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507288" cy="4392488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 ПРОДОЛЖИТЕ  ФРАЗЫ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СЕГОДНЯ    Я  ЗАКРЕПЛЯЛ(А) ……</a:t>
            </a:r>
            <a:br>
              <a:rPr lang="ru-RU" dirty="0" smtClean="0"/>
            </a:br>
            <a:r>
              <a:rPr lang="ru-RU" dirty="0" smtClean="0"/>
              <a:t>МНЕ    ПОНРАВИЛОСЬ …….</a:t>
            </a:r>
            <a:br>
              <a:rPr lang="ru-RU" dirty="0" smtClean="0"/>
            </a:br>
            <a:r>
              <a:rPr lang="ru-RU" dirty="0" smtClean="0"/>
              <a:t>У   МЕНЯ   ПОЛУЧИЛОСЬ …….</a:t>
            </a:r>
            <a:br>
              <a:rPr lang="ru-RU" dirty="0" smtClean="0"/>
            </a:br>
            <a:r>
              <a:rPr lang="ru-RU" dirty="0" smtClean="0"/>
              <a:t> МНЕ  НАДО  ПОВТОРИТЬ ……..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44827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СПАСИБО  ЗА   УРОК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atic.darom.org/120104/67969/0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55272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18002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__   __  __ Т И Н А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ownloads\6_files\a_data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272808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728192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  ___     ГОРОД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ofi-forex.org/system/news/45_ogo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92696"/>
            <a:ext cx="619268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cs10629.userapi.com/u132988516/-14/r_c07a00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6840760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107</Words>
  <Application>Microsoft Office PowerPoint</Application>
  <PresentationFormat>Экран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к открытому уроку русского языка в 4 классе  МБОУ «СОШ №12  им. С.Н.Перекальского» по теме: «Совершенствование знаний по теме  «Имя прилагательное»  Подготовил:  учитель высшей категории:  Собина Светлана Александровна </vt:lpstr>
      <vt:lpstr>СЛОВАРНЫЕ  СЛОВА</vt:lpstr>
      <vt:lpstr>_   _   _   _  К И</vt:lpstr>
      <vt:lpstr>Презентация PowerPoint</vt:lpstr>
      <vt:lpstr>__   __  __ Т И Н А</vt:lpstr>
      <vt:lpstr>Презентация PowerPoint</vt:lpstr>
      <vt:lpstr>  ___     ГОРОД</vt:lpstr>
      <vt:lpstr>Презентация PowerPoint</vt:lpstr>
      <vt:lpstr>Презентация PowerPoint</vt:lpstr>
      <vt:lpstr>Презентация PowerPoint</vt:lpstr>
      <vt:lpstr>  ЖЕ,      ИН,     НЕР   ЧИ,     У,     ТЕЛЬ </vt:lpstr>
      <vt:lpstr>Презентация PowerPoint</vt:lpstr>
      <vt:lpstr>А К К У Р А Т Н Ы Й</vt:lpstr>
      <vt:lpstr>Д О Р О Г А</vt:lpstr>
      <vt:lpstr>            ……     ДОРОГА</vt:lpstr>
      <vt:lpstr>             ГОРНАЯ    ДОРОГА</vt:lpstr>
      <vt:lpstr>            ……  ДОРОГА</vt:lpstr>
      <vt:lpstr> АВТОМОБИЛЬНАЯ   ДОРОГА</vt:lpstr>
      <vt:lpstr>                ……   ДОРОГА</vt:lpstr>
      <vt:lpstr>    ЖЕЛЕЗНАЯ     ДОРОГА</vt:lpstr>
      <vt:lpstr>           ………     ДОРОГА</vt:lpstr>
      <vt:lpstr>         ВОДНАЯ    ДОРОГА</vt:lpstr>
      <vt:lpstr>           …….     ДОРОГА</vt:lpstr>
      <vt:lpstr>      ЛЕСНАЯ  ДОРОГА</vt:lpstr>
      <vt:lpstr>              …….   ДОРОГА</vt:lpstr>
      <vt:lpstr>          ЗИМНЯЯ   ДОРОГА</vt:lpstr>
      <vt:lpstr>          …….     ДОРОГА</vt:lpstr>
      <vt:lpstr>       ОПАСНАЯ  ДОРОГА</vt:lpstr>
      <vt:lpstr>      Дорожн..     знак </vt:lpstr>
      <vt:lpstr>Дорожн..   движение</vt:lpstr>
      <vt:lpstr>Дорожн..   сумка</vt:lpstr>
      <vt:lpstr>     ПРОДОЛЖИТЕ  ФРАЗЫ :  СЕГОДНЯ    Я  ЗАКРЕПЛЯЛ(А) …… МНЕ    ПОНРАВИЛОСЬ ……. У   МЕНЯ   ПОЛУЧИЛОСЬ …….  МНЕ  НАДО  ПОВТОРИТЬ …….. </vt:lpstr>
      <vt:lpstr>СПАСИБО  ЗА   УРОК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32</cp:revision>
  <dcterms:created xsi:type="dcterms:W3CDTF">2014-02-09T11:27:23Z</dcterms:created>
  <dcterms:modified xsi:type="dcterms:W3CDTF">2024-02-10T15:06:02Z</dcterms:modified>
</cp:coreProperties>
</file>